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76" r:id="rId9"/>
    <p:sldId id="269" r:id="rId10"/>
    <p:sldId id="277" r:id="rId11"/>
    <p:sldId id="272" r:id="rId12"/>
    <p:sldId id="264" r:id="rId13"/>
    <p:sldId id="265" r:id="rId14"/>
    <p:sldId id="266" r:id="rId15"/>
  </p:sldIdLst>
  <p:sldSz cx="9144000" cy="6858000" type="screen4x3"/>
  <p:notesSz cx="6858000" cy="9144000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400" kern="1200">
        <a:solidFill>
          <a:schemeClr val="bg1"/>
        </a:solidFill>
        <a:latin typeface="Times New Roman" pitchFamily="16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400" kern="1200">
        <a:solidFill>
          <a:schemeClr val="bg1"/>
        </a:solidFill>
        <a:latin typeface="Times New Roman" pitchFamily="16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400" kern="1200">
        <a:solidFill>
          <a:schemeClr val="bg1"/>
        </a:solidFill>
        <a:latin typeface="Times New Roman" pitchFamily="16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400" kern="1200">
        <a:solidFill>
          <a:schemeClr val="bg1"/>
        </a:solidFill>
        <a:latin typeface="Times New Roman" pitchFamily="16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6" charset="0"/>
      <a:defRPr sz="2400" kern="1200">
        <a:solidFill>
          <a:schemeClr val="bg1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Times New Roman" pitchFamily="16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Times New Roman" pitchFamily="16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Times New Roman" pitchFamily="16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Times New Roman" pitchFamily="16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31" autoAdjust="0"/>
  </p:normalViewPr>
  <p:slideViewPr>
    <p:cSldViewPr>
      <p:cViewPr varScale="1">
        <p:scale>
          <a:sx n="70" d="100"/>
          <a:sy n="70" d="100"/>
        </p:scale>
        <p:origin x="1386" y="48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1" d="100"/>
          <a:sy n="61" d="100"/>
        </p:scale>
        <p:origin x="2718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48A8C-DD05-43B0-84F8-A22E09045218}" type="datetimeFigureOut">
              <a:rPr lang="en-US" smtClean="0"/>
              <a:t>04-May-16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003EAF-4BC4-497F-892C-F94E505B0C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02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 cap="flat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70213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ea typeface="DejaVu Sans" charset="0"/>
                <a:cs typeface="DejaVu Sans" charset="0"/>
              </a:defRPr>
            </a:lvl1pPr>
          </a:lstStyle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3886200" y="0"/>
            <a:ext cx="2970213" cy="4556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ea typeface="DejaVu Sans" charset="0"/>
                <a:cs typeface="DejaVu Sans" charset="0"/>
              </a:defRPr>
            </a:lvl1pPr>
          </a:lstStyle>
          <a:p>
            <a:endParaRPr lang="en-US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0413" cy="3427413"/>
          </a:xfrm>
          <a:prstGeom prst="rect">
            <a:avLst/>
          </a:prstGeom>
          <a:noFill/>
          <a:ln w="9360" cap="sq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053" name="Rectangle 5"/>
          <p:cNvSpPr>
            <a:spLocks noGrp="1" noChangeArrowheads="1"/>
          </p:cNvSpPr>
          <p:nvPr>
            <p:ph type="body"/>
          </p:nvPr>
        </p:nvSpPr>
        <p:spPr bwMode="auto">
          <a:xfrm>
            <a:off x="914400" y="4343400"/>
            <a:ext cx="5027613" cy="41132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mtClean="0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/>
          </p:nvPr>
        </p:nvSpPr>
        <p:spPr bwMode="auto">
          <a:xfrm>
            <a:off x="0" y="8686800"/>
            <a:ext cx="2970213" cy="4556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ea typeface="DejaVu Sans" charset="0"/>
                <a:cs typeface="DejaVu Sans" charset="0"/>
              </a:defRPr>
            </a:lvl1pPr>
          </a:lstStyle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3886200" y="8686800"/>
            <a:ext cx="2970213" cy="4556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ea typeface="DejaVu Sans" charset="0"/>
                <a:cs typeface="DejaVu Sans" charset="0"/>
              </a:defRPr>
            </a:lvl1pPr>
          </a:lstStyle>
          <a:p>
            <a:fld id="{90173F01-018E-44DD-8CA5-61626393428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82582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486F327-06FC-42EA-BF79-15D71132BE00}" type="slidenum">
              <a:rPr lang="en-US"/>
              <a:pPr/>
              <a:t>1</a:t>
            </a:fld>
            <a:endParaRPr lang="en-US"/>
          </a:p>
        </p:txBody>
      </p:sp>
      <p:sp>
        <p:nvSpPr>
          <p:cNvPr id="27649" name="Text Box 1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7650" name="Text Box 2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7651" name="Rectangle 3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7652" name="Rectangle 4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35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11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11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7240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12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12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8994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13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13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7635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14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14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238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2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2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1769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3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3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3157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4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4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538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5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5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686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6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6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787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7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7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861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8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8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614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hdr"/>
          </p:nvPr>
        </p:nvSpPr>
        <p:spPr>
          <a:ln/>
        </p:spPr>
        <p:txBody>
          <a:bodyPr/>
          <a:lstStyle/>
          <a:p>
            <a:r>
              <a:rPr lang="en-US" smtClean="0"/>
              <a:t>B-TECH PROJECT MID-SEM PRESENTATION 2011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ftr"/>
          </p:nvPr>
        </p:nvSpPr>
        <p:spPr>
          <a:ln/>
        </p:spPr>
        <p:txBody>
          <a:bodyPr/>
          <a:lstStyle/>
          <a:p>
            <a:r>
              <a:rPr lang="en-US" smtClean="0"/>
              <a:t>BY KHUSHBU KHAN &amp; ISAN SAHOO </a:t>
            </a:r>
            <a:endParaRPr 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D4EDF8B-684A-4260-8B04-CE71A75B3088}" type="slidenum">
              <a:rPr lang="en-US"/>
              <a:pPr/>
              <a:t>9</a:t>
            </a:fld>
            <a:endParaRPr lang="en-US"/>
          </a:p>
        </p:txBody>
      </p:sp>
      <p:sp>
        <p:nvSpPr>
          <p:cNvPr id="28673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4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cap="flat"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675" name="Text Box 3"/>
          <p:cNvSpPr txBox="1">
            <a:spLocks noChangeArrowheads="1"/>
          </p:cNvSpPr>
          <p:nvPr/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B-TECH PROJECT MID-SEM PRESENTATION 2011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t>BY KHUSHBU KHAN &amp; ISAN SAHOO </a:t>
            </a:r>
          </a:p>
        </p:txBody>
      </p:sp>
      <p:sp>
        <p:nvSpPr>
          <p:cNvPr id="28677" name="Text Box 5"/>
          <p:cNvSpPr txBox="1">
            <a:spLocks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 anchor="b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86DAD62-B17A-4873-B6E3-9B274CD5C417}" type="slidenum">
              <a:rPr lang="en-US" sz="1200">
                <a:solidFill>
                  <a:srgbClr val="000000"/>
                </a:solidFill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9</a:t>
            </a:fld>
            <a:endParaRPr lang="en-US" sz="1200">
              <a:solidFill>
                <a:srgbClr val="000000"/>
              </a:solidFill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377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2C838D04-3EA5-4042-8C99-9E671BE61CA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C3517C2F-919A-4714-8017-BCE2DEF765E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2750" y="738188"/>
            <a:ext cx="2074863" cy="53562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738188"/>
            <a:ext cx="6076950" cy="53562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4657336-7C4C-4AF0-8AA8-A63363E87B6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8D158C4-3311-401C-9243-59C9BFC4B2C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8E33D29-6D26-49D7-B899-5643A6B9D35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371600"/>
            <a:ext cx="3998913" cy="47228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7113" y="1371600"/>
            <a:ext cx="4000500" cy="47228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14E7F347-24FB-4204-AE19-7EB7958FB2F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B4D229B-5AB4-4CE9-87EE-777FB1531A1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BA6E10B-21D6-47DB-8930-6F92BEE7E04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161BD7F-A4C8-4EB0-9265-1AA4FFBE328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D4DB8A7C-61BC-4C1B-B6DA-BF1CFD6D2A8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D0B9AE3-D28F-44D9-901A-47D4ABBFB18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sldNum"/>
          </p:nvPr>
        </p:nvSpPr>
        <p:spPr bwMode="auto">
          <a:xfrm>
            <a:off x="6553200" y="6248400"/>
            <a:ext cx="1903413" cy="45878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rgbClr val="000000"/>
                </a:solidFill>
                <a:ea typeface="+mn-ea"/>
                <a:cs typeface="+mn-cs"/>
              </a:defRPr>
            </a:lvl1pPr>
          </a:lstStyle>
          <a:p>
            <a:fld id="{42975427-5A12-477B-8F6F-9CC5C0DD297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738188"/>
            <a:ext cx="7923213" cy="579437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the title text format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371600"/>
            <a:ext cx="8151813" cy="47228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the outline text format</a:t>
            </a:r>
          </a:p>
          <a:p>
            <a:pPr lvl="1"/>
            <a:r>
              <a:rPr lang="en-GB" smtClean="0"/>
              <a:t>Second Outline Level</a:t>
            </a:r>
          </a:p>
          <a:p>
            <a:pPr lvl="2"/>
            <a:r>
              <a:rPr lang="en-GB" smtClean="0"/>
              <a:t>Third Outline Level</a:t>
            </a:r>
          </a:p>
          <a:p>
            <a:pPr lvl="3"/>
            <a:r>
              <a:rPr lang="en-GB" smtClean="0"/>
              <a:t>Fourth Outline Level</a:t>
            </a:r>
          </a:p>
          <a:p>
            <a:pPr lvl="4"/>
            <a:r>
              <a:rPr lang="en-GB" smtClean="0"/>
              <a:t>Fifth Outline Level</a:t>
            </a:r>
          </a:p>
          <a:p>
            <a:pPr lvl="4"/>
            <a:r>
              <a:rPr lang="en-GB" smtClean="0"/>
              <a:t>Sixth Outline Level</a:t>
            </a:r>
          </a:p>
          <a:p>
            <a:pPr lvl="4"/>
            <a:r>
              <a:rPr lang="en-GB" smtClean="0"/>
              <a:t>Seventh Outline Level</a:t>
            </a: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>
            <a:off x="0" y="6324600"/>
            <a:ext cx="9144000" cy="1588"/>
          </a:xfrm>
          <a:prstGeom prst="line">
            <a:avLst/>
          </a:prstGeom>
          <a:noFill/>
          <a:ln w="76320" cap="sq">
            <a:solidFill>
              <a:srgbClr val="FF3300"/>
            </a:solidFill>
            <a:miter lim="800000"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 cap="flat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30" name="Text Box 6"/>
          <p:cNvSpPr txBox="1">
            <a:spLocks noChangeArrowheads="1"/>
          </p:cNvSpPr>
          <p:nvPr/>
        </p:nvSpPr>
        <p:spPr bwMode="auto">
          <a:xfrm rot="16200000">
            <a:off x="-2623344" y="3539332"/>
            <a:ext cx="5637213" cy="3683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spcBef>
                <a:spcPts val="1125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>
                <a:solidFill>
                  <a:srgbClr val="FFFFFF"/>
                </a:solidFill>
                <a:latin typeface="Arial Black" pitchFamily="32" charset="0"/>
                <a:ea typeface="DejaVu Sans" charset="0"/>
                <a:cs typeface="DejaVu Sans" charset="0"/>
              </a:rPr>
              <a:t>National Institute of Science &amp; Technology</a:t>
            </a:r>
          </a:p>
        </p:txBody>
      </p:sp>
      <p:sp>
        <p:nvSpPr>
          <p:cNvPr id="1031" name="Line 7"/>
          <p:cNvSpPr>
            <a:spLocks noChangeShapeType="1"/>
          </p:cNvSpPr>
          <p:nvPr/>
        </p:nvSpPr>
        <p:spPr bwMode="auto">
          <a:xfrm>
            <a:off x="0" y="727075"/>
            <a:ext cx="9144000" cy="1588"/>
          </a:xfrm>
          <a:prstGeom prst="line">
            <a:avLst/>
          </a:prstGeom>
          <a:noFill/>
          <a:ln w="76320" cap="sq">
            <a:solidFill>
              <a:srgbClr val="FF3300"/>
            </a:solidFill>
            <a:miter lim="800000"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527050" y="1295400"/>
            <a:ext cx="8616950" cy="1588"/>
          </a:xfrm>
          <a:prstGeom prst="line">
            <a:avLst/>
          </a:prstGeom>
          <a:noFill/>
          <a:ln w="9360" cap="sq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8070850" y="0"/>
            <a:ext cx="1066800" cy="711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</p:pic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7924800" y="6324600"/>
            <a:ext cx="990600" cy="5334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/>
          <a:lstStyle/>
          <a:p>
            <a:pPr algn="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800" b="1">
                <a:solidFill>
                  <a:srgbClr val="FF3300"/>
                </a:solidFill>
                <a:latin typeface="Arial" charset="0"/>
                <a:ea typeface="DejaVu Sans" charset="0"/>
                <a:cs typeface="DejaVu Sans" charset="0"/>
              </a:rPr>
              <a:t>[</a:t>
            </a:r>
            <a:fld id="{9EE39FAA-383E-431A-B669-520DA918854D}" type="slidenum">
              <a:rPr lang="en-US" sz="2800" b="1">
                <a:solidFill>
                  <a:srgbClr val="FF3300"/>
                </a:solidFill>
                <a:latin typeface="Arial" charset="0"/>
                <a:ea typeface="DejaVu Sans" charset="0"/>
                <a:cs typeface="DejaVu Sans" charset="0"/>
              </a:rPr>
              <a:pPr algn="r">
                <a:buClrTx/>
                <a:buFontTx/>
                <a:buNone/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t>‹#›</a:t>
            </a:fld>
            <a:r>
              <a:rPr lang="en-US" sz="2800" b="1">
                <a:solidFill>
                  <a:srgbClr val="FF3300"/>
                </a:solidFill>
                <a:latin typeface="Arial" charset="0"/>
                <a:ea typeface="DejaVu Sans" charset="0"/>
                <a:cs typeface="DejaVu Sans" charset="0"/>
              </a:rPr>
              <a:t>]</a:t>
            </a:r>
          </a:p>
        </p:txBody>
      </p:sp>
      <p:sp>
        <p:nvSpPr>
          <p:cNvPr id="1035" name="Rectangle 11"/>
          <p:cNvSpPr>
            <a:spLocks noChangeArrowheads="1"/>
          </p:cNvSpPr>
          <p:nvPr/>
        </p:nvSpPr>
        <p:spPr bwMode="auto">
          <a:xfrm>
            <a:off x="304800" y="0"/>
            <a:ext cx="2362200" cy="6858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36" name="Rectangle 12"/>
          <p:cNvSpPr>
            <a:spLocks noChangeArrowheads="1"/>
          </p:cNvSpPr>
          <p:nvPr/>
        </p:nvSpPr>
        <p:spPr bwMode="auto">
          <a:xfrm>
            <a:off x="533400" y="1371600"/>
            <a:ext cx="8305800" cy="48768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37" name="Text Box 13"/>
          <p:cNvSpPr txBox="1">
            <a:spLocks noChangeArrowheads="1"/>
          </p:cNvSpPr>
          <p:nvPr/>
        </p:nvSpPr>
        <p:spPr bwMode="auto">
          <a:xfrm>
            <a:off x="0" y="95250"/>
            <a:ext cx="8001000" cy="4572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38" name="Rectangle 14"/>
          <p:cNvSpPr>
            <a:spLocks noChangeArrowheads="1"/>
          </p:cNvSpPr>
          <p:nvPr/>
        </p:nvSpPr>
        <p:spPr bwMode="auto">
          <a:xfrm>
            <a:off x="0" y="0"/>
            <a:ext cx="8001000" cy="4270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 b="1">
          <a:solidFill>
            <a:srgbClr val="3333CC"/>
          </a:solidFill>
          <a:latin typeface="+mj-lt"/>
          <a:ea typeface="+mj-ea"/>
          <a:cs typeface="+mj-cs"/>
        </a:defRPr>
      </a:lvl1pPr>
      <a:lvl2pPr marL="742950" indent="-28575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 b="1">
          <a:solidFill>
            <a:srgbClr val="3333CC"/>
          </a:solidFill>
          <a:latin typeface="Times New Roman" pitchFamily="16" charset="0"/>
          <a:ea typeface="DejaVu Sans" charset="0"/>
          <a:cs typeface="DejaVu Sans" charset="0"/>
        </a:defRPr>
      </a:lvl2pPr>
      <a:lvl3pPr marL="1143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 b="1">
          <a:solidFill>
            <a:srgbClr val="3333CC"/>
          </a:solidFill>
          <a:latin typeface="Times New Roman" pitchFamily="16" charset="0"/>
          <a:ea typeface="DejaVu Sans" charset="0"/>
          <a:cs typeface="DejaVu Sans" charset="0"/>
        </a:defRPr>
      </a:lvl3pPr>
      <a:lvl4pPr marL="1600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 b="1">
          <a:solidFill>
            <a:srgbClr val="3333CC"/>
          </a:solidFill>
          <a:latin typeface="Times New Roman" pitchFamily="16" charset="0"/>
          <a:ea typeface="DejaVu Sans" charset="0"/>
          <a:cs typeface="DejaVu Sans" charset="0"/>
        </a:defRPr>
      </a:lvl4pPr>
      <a:lvl5pPr marL="20574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 b="1">
          <a:solidFill>
            <a:srgbClr val="3333CC"/>
          </a:solidFill>
          <a:latin typeface="Times New Roman" pitchFamily="16" charset="0"/>
          <a:ea typeface="DejaVu Sans" charset="0"/>
          <a:cs typeface="DejaVu Sans" charset="0"/>
        </a:defRPr>
      </a:lvl5pPr>
      <a:lvl6pPr marL="25146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 b="1">
          <a:solidFill>
            <a:srgbClr val="3333CC"/>
          </a:solidFill>
          <a:latin typeface="Times New Roman" pitchFamily="16" charset="0"/>
          <a:ea typeface="DejaVu Sans" charset="0"/>
          <a:cs typeface="DejaVu Sans" charset="0"/>
        </a:defRPr>
      </a:lvl6pPr>
      <a:lvl7pPr marL="29718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 b="1">
          <a:solidFill>
            <a:srgbClr val="3333CC"/>
          </a:solidFill>
          <a:latin typeface="Times New Roman" pitchFamily="16" charset="0"/>
          <a:ea typeface="DejaVu Sans" charset="0"/>
          <a:cs typeface="DejaVu Sans" charset="0"/>
        </a:defRPr>
      </a:lvl7pPr>
      <a:lvl8pPr marL="34290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 b="1">
          <a:solidFill>
            <a:srgbClr val="3333CC"/>
          </a:solidFill>
          <a:latin typeface="Times New Roman" pitchFamily="16" charset="0"/>
          <a:ea typeface="DejaVu Sans" charset="0"/>
          <a:cs typeface="DejaVu Sans" charset="0"/>
        </a:defRPr>
      </a:lvl8pPr>
      <a:lvl9pPr marL="3886200" indent="-228600" algn="ctr" defTabSz="449263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 b="1">
          <a:solidFill>
            <a:srgbClr val="3333CC"/>
          </a:solidFill>
          <a:latin typeface="Times New Roman" pitchFamily="16" charset="0"/>
          <a:ea typeface="DejaVu Sans" charset="0"/>
          <a:cs typeface="DejaVu Sans" charset="0"/>
        </a:defRPr>
      </a:lvl9pPr>
    </p:titleStyle>
    <p:bodyStyle>
      <a:lvl1pPr marL="342900" indent="-342900" algn="l" defTabSz="449263" rtl="0" eaLnBrk="0" fontAlgn="base" hangingPunct="0"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ts val="7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spcBef>
          <a:spcPts val="6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990600" y="1447800"/>
            <a:ext cx="7620000" cy="12954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 dirty="0" smtClean="0">
                <a:solidFill>
                  <a:srgbClr val="3333CC"/>
                </a:solidFill>
                <a:ea typeface="DejaVu Sans" charset="0"/>
                <a:cs typeface="DejaVu Sans" charset="0"/>
              </a:rPr>
              <a:t>GAME DEVELOPMENT IN UNITY 3D USING C#</a:t>
            </a:r>
          </a:p>
          <a:p>
            <a:pPr algn="ctr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800" b="1" dirty="0" smtClean="0">
                <a:solidFill>
                  <a:schemeClr val="tx2"/>
                </a:solidFill>
                <a:ea typeface="DejaVu Sans" charset="0"/>
                <a:cs typeface="DejaVu Sans" charset="0"/>
              </a:rPr>
              <a:t>PROJECT ID - 7138</a:t>
            </a:r>
            <a:endParaRPr lang="en-US" sz="2800" b="1" dirty="0">
              <a:solidFill>
                <a:schemeClr val="tx2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3074" name="Text Box 2"/>
          <p:cNvSpPr txBox="1">
            <a:spLocks noChangeArrowheads="1"/>
          </p:cNvSpPr>
          <p:nvPr/>
        </p:nvSpPr>
        <p:spPr bwMode="auto">
          <a:xfrm>
            <a:off x="1223963" y="3144838"/>
            <a:ext cx="7018337" cy="3343275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/>
          <a:lstStyle/>
          <a:p>
            <a:pPr algn="ctr">
              <a:spcBef>
                <a:spcPts val="50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000" dirty="0">
              <a:solidFill>
                <a:srgbClr val="0000FF"/>
              </a:solidFill>
              <a:ea typeface="DejaVu Sans" charset="0"/>
              <a:cs typeface="DejaVu Sans" charset="0"/>
            </a:endParaRPr>
          </a:p>
          <a:p>
            <a:pPr algn="ctr">
              <a:spcBef>
                <a:spcPts val="50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000" dirty="0">
              <a:solidFill>
                <a:srgbClr val="000000"/>
              </a:solidFill>
              <a:ea typeface="DejaVu Sans" charset="0"/>
              <a:cs typeface="DejaVu Sans" charset="0"/>
            </a:endParaRPr>
          </a:p>
          <a:p>
            <a:pPr algn="ctr">
              <a:spcBef>
                <a:spcPts val="50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dirty="0">
                <a:solidFill>
                  <a:srgbClr val="000000"/>
                </a:solidFill>
                <a:ea typeface="DejaVu Sans" charset="0"/>
                <a:cs typeface="DejaVu Sans" charset="0"/>
              </a:rPr>
              <a:t>By</a:t>
            </a:r>
          </a:p>
          <a:p>
            <a:pPr algn="ctr">
              <a:spcBef>
                <a:spcPts val="50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Debashis Pradhan</a:t>
            </a:r>
            <a:r>
              <a:rPr lang="en-US" sz="2000" b="1" dirty="0">
                <a:solidFill>
                  <a:srgbClr val="000000"/>
                </a:solidFill>
                <a:ea typeface="DejaVu Sans" charset="0"/>
                <a:cs typeface="DejaVu Sans" charset="0"/>
              </a:rPr>
              <a:t>	                            </a:t>
            </a:r>
            <a:r>
              <a:rPr lang="en-US" sz="20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201210268</a:t>
            </a:r>
          </a:p>
          <a:p>
            <a:pPr algn="ctr">
              <a:spcBef>
                <a:spcPts val="50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Ankur </a:t>
            </a:r>
            <a:r>
              <a:rPr lang="en-US" sz="2000" b="1" dirty="0" err="1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Upadhyay</a:t>
            </a:r>
            <a:r>
              <a:rPr lang="en-US" sz="2000" b="1" dirty="0" smtClean="0">
                <a:solidFill>
                  <a:srgbClr val="000000"/>
                </a:solidFill>
                <a:ea typeface="DejaVu Sans" charset="0"/>
                <a:cs typeface="DejaVu Sans" charset="0"/>
              </a:rPr>
              <a:t>	                             201216265</a:t>
            </a:r>
          </a:p>
          <a:p>
            <a:pPr algn="ctr">
              <a:spcBef>
                <a:spcPts val="50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000" dirty="0">
              <a:solidFill>
                <a:srgbClr val="0000FF"/>
              </a:solidFill>
              <a:ea typeface="DejaVu Sans" charset="0"/>
              <a:cs typeface="DejaVu Sans" charset="0"/>
            </a:endParaRPr>
          </a:p>
          <a:p>
            <a:pPr algn="ctr">
              <a:spcBef>
                <a:spcPts val="50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dirty="0">
                <a:solidFill>
                  <a:srgbClr val="0000FF"/>
                </a:solidFill>
                <a:ea typeface="DejaVu Sans" charset="0"/>
                <a:cs typeface="DejaVu Sans" charset="0"/>
              </a:rPr>
              <a:t>Under the guidance of</a:t>
            </a:r>
          </a:p>
          <a:p>
            <a:pPr algn="ctr">
              <a:spcBef>
                <a:spcPts val="50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000" b="1" dirty="0" smtClean="0">
                <a:solidFill>
                  <a:srgbClr val="0000FF"/>
                </a:solidFill>
                <a:ea typeface="DejaVu Sans" charset="0"/>
                <a:cs typeface="DejaVu Sans" charset="0"/>
              </a:rPr>
              <a:t>Mr. </a:t>
            </a:r>
            <a:r>
              <a:rPr lang="en-US" sz="2000" b="1" dirty="0" err="1" smtClean="0">
                <a:solidFill>
                  <a:srgbClr val="0000FF"/>
                </a:solidFill>
                <a:ea typeface="DejaVu Sans" charset="0"/>
                <a:cs typeface="DejaVu Sans" charset="0"/>
              </a:rPr>
              <a:t>Debanand</a:t>
            </a:r>
            <a:r>
              <a:rPr lang="en-US" sz="2000" b="1" dirty="0" smtClean="0">
                <a:solidFill>
                  <a:srgbClr val="0000FF"/>
                </a:solidFill>
                <a:ea typeface="DejaVu Sans" charset="0"/>
                <a:cs typeface="DejaVu Sans" charset="0"/>
              </a:rPr>
              <a:t> Kanhar</a:t>
            </a:r>
            <a:endParaRPr lang="en-US" sz="2000" b="1" dirty="0">
              <a:solidFill>
                <a:srgbClr val="0000FF"/>
              </a:solidFill>
              <a:ea typeface="DejaVu Sans" charset="0"/>
              <a:cs typeface="DejaVu Sans" charset="0"/>
            </a:endParaRPr>
          </a:p>
          <a:p>
            <a:pPr algn="ctr" eaLnBrk="1" hangingPunct="1">
              <a:spcBef>
                <a:spcPts val="50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2000" b="1" dirty="0">
              <a:solidFill>
                <a:srgbClr val="0000FF"/>
              </a:solidFill>
              <a:ea typeface="DejaVu Sans" charset="0"/>
              <a:cs typeface="DejaVu Sans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62400" y="2895600"/>
            <a:ext cx="1447800" cy="8715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</p:pic>
      <p:sp>
        <p:nvSpPr>
          <p:cNvPr id="3076" name="Text Box 4"/>
          <p:cNvSpPr txBox="1">
            <a:spLocks noChangeArrowheads="1"/>
          </p:cNvSpPr>
          <p:nvPr/>
        </p:nvSpPr>
        <p:spPr bwMode="auto">
          <a:xfrm>
            <a:off x="238125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</a:t>
            </a:r>
            <a:r>
              <a:rPr lang="en-US" sz="1800" dirty="0" smtClean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PROJECT PRESENTATION 2016</a:t>
            </a:r>
            <a:endParaRPr lang="en-US" sz="1800" dirty="0">
              <a:solidFill>
                <a:srgbClr val="3333CC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  <p:sp>
        <p:nvSpPr>
          <p:cNvPr id="3077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524000"/>
            <a:ext cx="8007458" cy="442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40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574675" y="1319213"/>
            <a:ext cx="8153400" cy="47244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/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2000" i="1" dirty="0">
              <a:solidFill>
                <a:srgbClr val="231F20"/>
              </a:solidFill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2000" i="1" dirty="0" smtClean="0">
              <a:solidFill>
                <a:srgbClr val="231F20"/>
              </a:solidFill>
              <a:latin typeface="Times New Roman" panose="02020603050405020304" pitchFamily="18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097" name="Text Box 1"/>
          <p:cNvSpPr txBox="1">
            <a:spLocks noChangeArrowheads="1"/>
          </p:cNvSpPr>
          <p:nvPr/>
        </p:nvSpPr>
        <p:spPr bwMode="auto">
          <a:xfrm>
            <a:off x="533400" y="739775"/>
            <a:ext cx="7924800" cy="5794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 dirty="0" smtClean="0">
                <a:solidFill>
                  <a:srgbClr val="3333CC"/>
                </a:solidFill>
                <a:ea typeface="DejaVu Sans" charset="0"/>
                <a:cs typeface="DejaVu Sans" charset="0"/>
              </a:rPr>
              <a:t>BUILD AND DEPLOY</a:t>
            </a:r>
            <a:endParaRPr lang="en-US" sz="3200" b="1" dirty="0">
              <a:solidFill>
                <a:srgbClr val="3333CC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6" name="Rectangle 5"/>
          <p:cNvSpPr/>
          <p:nvPr/>
        </p:nvSpPr>
        <p:spPr>
          <a:xfrm>
            <a:off x="6781146" y="1462088"/>
            <a:ext cx="18473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n-US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9520" y="1458875"/>
            <a:ext cx="4423709" cy="473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448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1017896" y="2286000"/>
            <a:ext cx="8153400" cy="45720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b="1" dirty="0" smtClean="0">
                <a:solidFill>
                  <a:srgbClr val="000000"/>
                </a:solidFill>
                <a:cs typeface="Times New Roman" pitchFamily="16" charset="0"/>
              </a:rPr>
              <a:t>The Following work can be continued on the Project.</a:t>
            </a:r>
          </a:p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dirty="0" smtClean="0">
                <a:solidFill>
                  <a:srgbClr val="000000"/>
                </a:solidFill>
                <a:cs typeface="Times New Roman" pitchFamily="16" charset="0"/>
              </a:rPr>
              <a:t>Real Time Flight Simulator.</a:t>
            </a:r>
          </a:p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dirty="0" smtClean="0">
                <a:solidFill>
                  <a:srgbClr val="000000"/>
                </a:solidFill>
                <a:cs typeface="Times New Roman" pitchFamily="16" charset="0"/>
              </a:rPr>
              <a:t>More Helicopter Models, Weapons, Armoury.</a:t>
            </a:r>
          </a:p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dirty="0" smtClean="0">
                <a:solidFill>
                  <a:srgbClr val="000000"/>
                </a:solidFill>
                <a:cs typeface="Times New Roman" pitchFamily="16" charset="0"/>
              </a:rPr>
              <a:t>Ground Units and First Person Combat.</a:t>
            </a: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dirty="0" smtClean="0">
                <a:solidFill>
                  <a:srgbClr val="000000"/>
                </a:solidFill>
                <a:cs typeface="Times New Roman" pitchFamily="16" charset="0"/>
              </a:rPr>
              <a:t> </a:t>
            </a:r>
          </a:p>
        </p:txBody>
      </p:sp>
      <p:sp>
        <p:nvSpPr>
          <p:cNvPr id="4097" name="Text Box 1"/>
          <p:cNvSpPr txBox="1">
            <a:spLocks noChangeArrowheads="1"/>
          </p:cNvSpPr>
          <p:nvPr/>
        </p:nvSpPr>
        <p:spPr bwMode="auto">
          <a:xfrm>
            <a:off x="533400" y="739775"/>
            <a:ext cx="7924800" cy="5794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 dirty="0" smtClean="0">
                <a:solidFill>
                  <a:srgbClr val="3333CC"/>
                </a:solidFill>
                <a:ea typeface="DejaVu Sans" charset="0"/>
                <a:cs typeface="DejaVu Sans" charset="0"/>
              </a:rPr>
              <a:t>FUTURE WORK</a:t>
            </a:r>
            <a:endParaRPr lang="en-US" sz="3200" b="1" dirty="0">
              <a:solidFill>
                <a:srgbClr val="3333CC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5180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ChangeArrowheads="1"/>
          </p:cNvSpPr>
          <p:nvPr/>
        </p:nvSpPr>
        <p:spPr bwMode="auto">
          <a:xfrm>
            <a:off x="533400" y="739775"/>
            <a:ext cx="7924800" cy="5794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 dirty="0" smtClean="0">
                <a:solidFill>
                  <a:srgbClr val="3333CC"/>
                </a:solidFill>
                <a:ea typeface="DejaVu Sans" charset="0"/>
                <a:cs typeface="DejaVu Sans" charset="0"/>
              </a:rPr>
              <a:t>CONCLUSION</a:t>
            </a:r>
            <a:endParaRPr lang="en-US" sz="3200" b="1" dirty="0">
              <a:solidFill>
                <a:srgbClr val="3333CC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49740" y="2380169"/>
            <a:ext cx="80772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The following can be implemented in Unity easily.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 realistic flying chopper can be implemented in Unity.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Particle Effects, Light, Camera, Water, Fire.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Android Gaming Controls – </a:t>
            </a:r>
            <a:r>
              <a:rPr lang="en-US" dirty="0" err="1" smtClean="0">
                <a:solidFill>
                  <a:schemeClr val="tx1"/>
                </a:solidFill>
              </a:rPr>
              <a:t>Touch,Tilt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2480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608013" y="1261587"/>
            <a:ext cx="8153400" cy="47244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IN" dirty="0">
              <a:solidFill>
                <a:srgbClr val="000000"/>
              </a:solidFill>
              <a:cs typeface="Times New Roman" pitchFamily="16" charset="0"/>
            </a:endParaRPr>
          </a:p>
        </p:txBody>
      </p:sp>
      <p:sp>
        <p:nvSpPr>
          <p:cNvPr id="4097" name="Text Box 1"/>
          <p:cNvSpPr txBox="1">
            <a:spLocks noChangeArrowheads="1"/>
          </p:cNvSpPr>
          <p:nvPr/>
        </p:nvSpPr>
        <p:spPr bwMode="auto">
          <a:xfrm>
            <a:off x="533400" y="739775"/>
            <a:ext cx="7924800" cy="5794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 sz="3200" b="1" dirty="0">
              <a:solidFill>
                <a:srgbClr val="3333CC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3" name="Rectangle 2"/>
          <p:cNvSpPr/>
          <p:nvPr/>
        </p:nvSpPr>
        <p:spPr>
          <a:xfrm>
            <a:off x="2988874" y="2967335"/>
            <a:ext cx="316625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52081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ChangeArrowheads="1"/>
          </p:cNvSpPr>
          <p:nvPr/>
        </p:nvSpPr>
        <p:spPr bwMode="auto">
          <a:xfrm>
            <a:off x="533400" y="739775"/>
            <a:ext cx="7924800" cy="5794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 dirty="0" smtClean="0">
                <a:solidFill>
                  <a:srgbClr val="3333CC"/>
                </a:solidFill>
                <a:ea typeface="DejaVu Sans" charset="0"/>
                <a:cs typeface="DejaVu Sans" charset="0"/>
              </a:rPr>
              <a:t>PROJECT OVERVIEW</a:t>
            </a:r>
            <a:endParaRPr lang="en-US" sz="3200" b="1" dirty="0">
              <a:solidFill>
                <a:srgbClr val="3333CC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1143000" y="1319213"/>
            <a:ext cx="8153400" cy="444197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IN" b="1" i="1" dirty="0">
              <a:solidFill>
                <a:srgbClr val="000000"/>
              </a:solidFill>
              <a:cs typeface="Times New Roman" pitchFamily="16" charset="0"/>
            </a:endParaRP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b="1" dirty="0" smtClean="0">
                <a:solidFill>
                  <a:srgbClr val="000000"/>
                </a:solidFill>
                <a:cs typeface="Times New Roman" pitchFamily="16" charset="0"/>
              </a:rPr>
              <a:t>An interactive Video Game in Unity 3D using C#</a:t>
            </a:r>
          </a:p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dirty="0">
                <a:solidFill>
                  <a:srgbClr val="000000"/>
                </a:solidFill>
                <a:cs typeface="Times New Roman" pitchFamily="16" charset="0"/>
              </a:rPr>
              <a:t>	</a:t>
            </a:r>
            <a:r>
              <a:rPr lang="en-IN" dirty="0" smtClean="0">
                <a:solidFill>
                  <a:srgbClr val="000000"/>
                </a:solidFill>
                <a:cs typeface="Times New Roman" pitchFamily="16" charset="0"/>
              </a:rPr>
              <a:t>Why Unity 3D</a:t>
            </a:r>
          </a:p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dirty="0">
                <a:solidFill>
                  <a:srgbClr val="000000"/>
                </a:solidFill>
                <a:cs typeface="Times New Roman" pitchFamily="16" charset="0"/>
              </a:rPr>
              <a:t>	</a:t>
            </a:r>
            <a:r>
              <a:rPr lang="en-IN" dirty="0" smtClean="0">
                <a:solidFill>
                  <a:srgbClr val="000000"/>
                </a:solidFill>
                <a:cs typeface="Times New Roman" pitchFamily="16" charset="0"/>
              </a:rPr>
              <a:t>Audience</a:t>
            </a:r>
          </a:p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dirty="0">
                <a:solidFill>
                  <a:srgbClr val="000000"/>
                </a:solidFill>
                <a:cs typeface="Times New Roman" pitchFamily="16" charset="0"/>
              </a:rPr>
              <a:t>	</a:t>
            </a:r>
            <a:r>
              <a:rPr lang="en-IN" dirty="0" smtClean="0">
                <a:solidFill>
                  <a:srgbClr val="000000"/>
                </a:solidFill>
                <a:cs typeface="Times New Roman" pitchFamily="16" charset="0"/>
              </a:rPr>
              <a:t>Scope</a:t>
            </a:r>
          </a:p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dirty="0">
                <a:solidFill>
                  <a:srgbClr val="000000"/>
                </a:solidFill>
                <a:cs typeface="Times New Roman" pitchFamily="16" charset="0"/>
              </a:rPr>
              <a:t>	</a:t>
            </a:r>
            <a:r>
              <a:rPr lang="en-IN" dirty="0" smtClean="0">
                <a:solidFill>
                  <a:srgbClr val="000000"/>
                </a:solidFill>
                <a:cs typeface="Times New Roman" pitchFamily="16" charset="0"/>
              </a:rPr>
              <a:t>Objective</a:t>
            </a:r>
          </a:p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dirty="0">
                <a:solidFill>
                  <a:srgbClr val="000000"/>
                </a:solidFill>
                <a:cs typeface="Times New Roman" pitchFamily="16" charset="0"/>
              </a:rPr>
              <a:t>	</a:t>
            </a:r>
            <a:r>
              <a:rPr lang="en-IN" dirty="0" smtClean="0">
                <a:solidFill>
                  <a:srgbClr val="000000"/>
                </a:solidFill>
                <a:cs typeface="Times New Roman" pitchFamily="16" charset="0"/>
              </a:rPr>
              <a:t>USP</a:t>
            </a:r>
          </a:p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IN" b="1" dirty="0" smtClean="0">
              <a:solidFill>
                <a:srgbClr val="000000"/>
              </a:solidFill>
              <a:cs typeface="Times New Roman" pitchFamily="16" charset="0"/>
            </a:endParaRPr>
          </a:p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IN" b="1" dirty="0">
              <a:solidFill>
                <a:srgbClr val="000000"/>
              </a:solidFill>
              <a:cs typeface="Times New Roman" pitchFamily="16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6838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914400" y="1458875"/>
            <a:ext cx="8153400" cy="1360525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/>
          <a:lstStyle/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b="1" dirty="0" smtClean="0">
                <a:solidFill>
                  <a:srgbClr val="000000"/>
                </a:solidFill>
                <a:cs typeface="Times New Roman" pitchFamily="16" charset="0"/>
              </a:rPr>
              <a:t>A flight Simulator</a:t>
            </a:r>
          </a:p>
          <a:p>
            <a:pPr marL="342900" indent="-342900" eaLnBrk="1" hangingPunct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b="1" dirty="0" smtClean="0">
                <a:solidFill>
                  <a:srgbClr val="000000"/>
                </a:solidFill>
                <a:cs typeface="Times New Roman" pitchFamily="16" charset="0"/>
              </a:rPr>
              <a:t>Operation Neptune Spear Simulator</a:t>
            </a:r>
            <a:endParaRPr lang="en-IN" b="1" dirty="0">
              <a:solidFill>
                <a:srgbClr val="000000"/>
              </a:solidFill>
              <a:cs typeface="Times New Roman" pitchFamily="16" charset="0"/>
            </a:endParaRP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IN" b="1" i="1" dirty="0" smtClean="0">
              <a:solidFill>
                <a:srgbClr val="000000"/>
              </a:solidFill>
              <a:cs typeface="Times New Roman" pitchFamily="16" charset="0"/>
            </a:endParaRPr>
          </a:p>
        </p:txBody>
      </p:sp>
      <p:sp>
        <p:nvSpPr>
          <p:cNvPr id="4097" name="Text Box 1"/>
          <p:cNvSpPr txBox="1">
            <a:spLocks noChangeArrowheads="1"/>
          </p:cNvSpPr>
          <p:nvPr/>
        </p:nvSpPr>
        <p:spPr bwMode="auto">
          <a:xfrm>
            <a:off x="533400" y="739775"/>
            <a:ext cx="7924800" cy="5794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 dirty="0" smtClean="0">
                <a:solidFill>
                  <a:srgbClr val="3333CC"/>
                </a:solidFill>
                <a:ea typeface="DejaVu Sans" charset="0"/>
                <a:cs typeface="DejaVu Sans" charset="0"/>
              </a:rPr>
              <a:t>IDEATION</a:t>
            </a:r>
            <a:endParaRPr lang="en-US" sz="3200" b="1" dirty="0">
              <a:solidFill>
                <a:srgbClr val="3333CC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7009" y="2819400"/>
            <a:ext cx="5413383" cy="304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487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762000" y="1303490"/>
            <a:ext cx="4724400" cy="598487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b="1" i="1" dirty="0" smtClean="0">
                <a:solidFill>
                  <a:srgbClr val="000000"/>
                </a:solidFill>
                <a:cs typeface="Times New Roman" pitchFamily="16" charset="0"/>
              </a:rPr>
              <a:t>The Game is organized into levels.</a:t>
            </a:r>
          </a:p>
        </p:txBody>
      </p:sp>
      <p:sp>
        <p:nvSpPr>
          <p:cNvPr id="4097" name="Text Box 1"/>
          <p:cNvSpPr txBox="1">
            <a:spLocks noChangeArrowheads="1"/>
          </p:cNvSpPr>
          <p:nvPr/>
        </p:nvSpPr>
        <p:spPr bwMode="auto">
          <a:xfrm>
            <a:off x="533400" y="739775"/>
            <a:ext cx="7924800" cy="5794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 dirty="0" smtClean="0">
                <a:solidFill>
                  <a:srgbClr val="3333CC"/>
                </a:solidFill>
                <a:ea typeface="DejaVu Sans" charset="0"/>
                <a:cs typeface="DejaVu Sans" charset="0"/>
              </a:rPr>
              <a:t>STORYLINE</a:t>
            </a:r>
            <a:endParaRPr lang="en-US" sz="3200" b="1" dirty="0">
              <a:solidFill>
                <a:srgbClr val="3333CC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4236284"/>
            <a:ext cx="2568580" cy="18480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984455"/>
            <a:ext cx="2568580" cy="18480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969175"/>
            <a:ext cx="2566302" cy="18632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694" y="4262243"/>
            <a:ext cx="2568580" cy="1848011"/>
          </a:xfrm>
          <a:prstGeom prst="rect">
            <a:avLst/>
          </a:prstGeom>
        </p:spPr>
      </p:pic>
      <p:cxnSp>
        <p:nvCxnSpPr>
          <p:cNvPr id="7" name="Straight Arrow Connector 6"/>
          <p:cNvCxnSpPr>
            <a:stCxn id="3" idx="3"/>
            <a:endCxn id="4" idx="1"/>
          </p:cNvCxnSpPr>
          <p:nvPr/>
        </p:nvCxnSpPr>
        <p:spPr bwMode="auto">
          <a:xfrm flipV="1">
            <a:off x="4092580" y="2900821"/>
            <a:ext cx="1012820" cy="7640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0" name="Straight Connector 29"/>
          <p:cNvCxnSpPr/>
          <p:nvPr/>
        </p:nvCxnSpPr>
        <p:spPr bwMode="auto">
          <a:xfrm flipH="1">
            <a:off x="4598990" y="3276600"/>
            <a:ext cx="506410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96" name="Straight Connector 4095"/>
          <p:cNvCxnSpPr/>
          <p:nvPr/>
        </p:nvCxnSpPr>
        <p:spPr bwMode="auto">
          <a:xfrm>
            <a:off x="4598990" y="3276600"/>
            <a:ext cx="0" cy="68580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01" name="Straight Connector 4100"/>
          <p:cNvCxnSpPr/>
          <p:nvPr/>
        </p:nvCxnSpPr>
        <p:spPr bwMode="auto">
          <a:xfrm flipH="1">
            <a:off x="2826984" y="3962400"/>
            <a:ext cx="1772006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09" name="Straight Arrow Connector 4108"/>
          <p:cNvCxnSpPr>
            <a:endCxn id="5" idx="0"/>
          </p:cNvCxnSpPr>
          <p:nvPr/>
        </p:nvCxnSpPr>
        <p:spPr bwMode="auto">
          <a:xfrm>
            <a:off x="2808290" y="3958351"/>
            <a:ext cx="18694" cy="303892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114" name="Straight Arrow Connector 4113"/>
          <p:cNvCxnSpPr>
            <a:stCxn id="5" idx="3"/>
          </p:cNvCxnSpPr>
          <p:nvPr/>
        </p:nvCxnSpPr>
        <p:spPr bwMode="auto">
          <a:xfrm flipV="1">
            <a:off x="4111274" y="5186248"/>
            <a:ext cx="994126" cy="1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97780887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  <p:sp>
        <p:nvSpPr>
          <p:cNvPr id="7" name="Text Box 1"/>
          <p:cNvSpPr txBox="1">
            <a:spLocks noChangeArrowheads="1"/>
          </p:cNvSpPr>
          <p:nvPr/>
        </p:nvSpPr>
        <p:spPr bwMode="auto">
          <a:xfrm>
            <a:off x="609600" y="786903"/>
            <a:ext cx="7924800" cy="5794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 dirty="0" smtClean="0">
                <a:solidFill>
                  <a:srgbClr val="3333CC"/>
                </a:solidFill>
                <a:ea typeface="DejaVu Sans" charset="0"/>
                <a:cs typeface="DejaVu Sans" charset="0"/>
              </a:rPr>
              <a:t>GAME IMPLEMENTATION</a:t>
            </a:r>
            <a:endParaRPr lang="en-US" sz="3200" b="1" dirty="0">
              <a:solidFill>
                <a:srgbClr val="3333CC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81200" y="2205285"/>
            <a:ext cx="5486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/>
                </a:solidFill>
              </a:rPr>
              <a:t>Asset Creation and Acquiring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Mono-develop/Visual Studio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Images and GUI elements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Textures and other </a:t>
            </a:r>
            <a:r>
              <a:rPr lang="en-US" b="1" dirty="0" err="1">
                <a:solidFill>
                  <a:schemeClr val="tx1"/>
                </a:solidFill>
              </a:rPr>
              <a:t>D</a:t>
            </a:r>
            <a:r>
              <a:rPr lang="en-US" b="1" dirty="0" err="1" smtClean="0">
                <a:solidFill>
                  <a:schemeClr val="tx1"/>
                </a:solidFill>
              </a:rPr>
              <a:t>ownloadables</a:t>
            </a:r>
            <a:endParaRPr lang="en-US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5852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1219200" y="1949469"/>
            <a:ext cx="8153400" cy="47244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b="1" dirty="0" smtClean="0">
                <a:solidFill>
                  <a:srgbClr val="000000"/>
                </a:solidFill>
                <a:cs typeface="Times New Roman" pitchFamily="16" charset="0"/>
              </a:rPr>
              <a:t>Joystick</a:t>
            </a: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b="1" dirty="0" smtClean="0">
                <a:solidFill>
                  <a:srgbClr val="000000"/>
                </a:solidFill>
                <a:cs typeface="Times New Roman" pitchFamily="16" charset="0"/>
              </a:rPr>
              <a:t>Weaponry</a:t>
            </a: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b="1" dirty="0" smtClean="0">
                <a:solidFill>
                  <a:srgbClr val="000000"/>
                </a:solidFill>
                <a:cs typeface="Times New Roman" pitchFamily="16" charset="0"/>
              </a:rPr>
              <a:t>Health and Other Parameters</a:t>
            </a: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b="1" dirty="0" smtClean="0">
                <a:solidFill>
                  <a:srgbClr val="000000"/>
                </a:solidFill>
                <a:cs typeface="Times New Roman" pitchFamily="16" charset="0"/>
              </a:rPr>
              <a:t>Buttons</a:t>
            </a: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r>
              <a:rPr lang="en-IN" b="1" dirty="0" smtClean="0">
                <a:solidFill>
                  <a:srgbClr val="000000"/>
                </a:solidFill>
                <a:cs typeface="Times New Roman" pitchFamily="16" charset="0"/>
              </a:rPr>
              <a:t>Pause and Quit Screen</a:t>
            </a:r>
          </a:p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IN" b="1" dirty="0" smtClean="0">
              <a:solidFill>
                <a:srgbClr val="000000"/>
              </a:solidFill>
              <a:cs typeface="Times New Roman" pitchFamily="16" charset="0"/>
            </a:endParaRPr>
          </a:p>
        </p:txBody>
      </p:sp>
      <p:sp>
        <p:nvSpPr>
          <p:cNvPr id="4097" name="Text Box 1"/>
          <p:cNvSpPr txBox="1">
            <a:spLocks noChangeArrowheads="1"/>
          </p:cNvSpPr>
          <p:nvPr/>
        </p:nvSpPr>
        <p:spPr bwMode="auto">
          <a:xfrm>
            <a:off x="574675" y="739775"/>
            <a:ext cx="7924800" cy="5794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 dirty="0" smtClean="0">
                <a:solidFill>
                  <a:srgbClr val="3333CC"/>
                </a:solidFill>
                <a:ea typeface="DejaVu Sans" charset="0"/>
                <a:cs typeface="DejaVu Sans" charset="0"/>
              </a:rPr>
              <a:t>GAME GUI</a:t>
            </a:r>
            <a:endParaRPr lang="en-US" sz="3200" b="1" dirty="0">
              <a:solidFill>
                <a:srgbClr val="3333CC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5181600" y="1771514"/>
            <a:ext cx="596053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076" y="1763712"/>
            <a:ext cx="3352800" cy="1960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-152400" y="780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9076" y="4050901"/>
            <a:ext cx="3323562" cy="1806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48708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ext Box 1"/>
          <p:cNvSpPr txBox="1">
            <a:spLocks noChangeArrowheads="1"/>
          </p:cNvSpPr>
          <p:nvPr/>
        </p:nvSpPr>
        <p:spPr bwMode="auto">
          <a:xfrm>
            <a:off x="533400" y="739775"/>
            <a:ext cx="7924800" cy="5794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 dirty="0" smtClean="0">
                <a:solidFill>
                  <a:srgbClr val="3333CC"/>
                </a:solidFill>
                <a:ea typeface="DejaVu Sans" charset="0"/>
                <a:cs typeface="DejaVu Sans" charset="0"/>
              </a:rPr>
              <a:t>LEVEL HIERARCHY</a:t>
            </a:r>
            <a:endParaRPr lang="en-US" sz="3200" b="1" dirty="0">
              <a:solidFill>
                <a:srgbClr val="3333CC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10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  <p:pic>
        <p:nvPicPr>
          <p:cNvPr id="2050" name="Picture 2" descr="Hel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3701" y="1943806"/>
            <a:ext cx="2528888" cy="1385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0127" y="3556914"/>
            <a:ext cx="1753232" cy="1995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3701" y="3701150"/>
            <a:ext cx="2488811" cy="170751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0127" y="1866530"/>
            <a:ext cx="1753232" cy="138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8518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/>
          <p:cNvSpPr txBox="1">
            <a:spLocks noChangeArrowheads="1"/>
          </p:cNvSpPr>
          <p:nvPr/>
        </p:nvSpPr>
        <p:spPr bwMode="auto">
          <a:xfrm>
            <a:off x="737001" y="1344613"/>
            <a:ext cx="8153400" cy="4724400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ts val="600"/>
              </a:spcBef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</a:pPr>
            <a:endParaRPr lang="en-IN" dirty="0" smtClean="0">
              <a:solidFill>
                <a:srgbClr val="000000"/>
              </a:solidFill>
              <a:cs typeface="Times New Roman" pitchFamily="16" charset="0"/>
            </a:endParaRPr>
          </a:p>
        </p:txBody>
      </p:sp>
      <p:sp>
        <p:nvSpPr>
          <p:cNvPr id="4097" name="Text Box 1"/>
          <p:cNvSpPr txBox="1">
            <a:spLocks noChangeArrowheads="1"/>
          </p:cNvSpPr>
          <p:nvPr/>
        </p:nvSpPr>
        <p:spPr bwMode="auto">
          <a:xfrm>
            <a:off x="533400" y="739775"/>
            <a:ext cx="7924800" cy="579438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anchor="ctr"/>
          <a:lstStyle/>
          <a:p>
            <a:pPr algn="ctr"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3200" b="1" dirty="0" smtClean="0">
                <a:solidFill>
                  <a:srgbClr val="3333CC"/>
                </a:solidFill>
                <a:ea typeface="DejaVu Sans" charset="0"/>
                <a:cs typeface="DejaVu Sans" charset="0"/>
              </a:rPr>
              <a:t>GAME PROGRAMMING</a:t>
            </a:r>
            <a:endParaRPr lang="en-US" sz="3200" b="1" dirty="0">
              <a:solidFill>
                <a:srgbClr val="3333CC"/>
              </a:solidFill>
              <a:ea typeface="DejaVu Sans" charset="0"/>
              <a:cs typeface="DejaVu Sans" charset="0"/>
            </a:endParaRPr>
          </a:p>
        </p:txBody>
      </p:sp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040" y="1738313"/>
            <a:ext cx="8120063" cy="384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4962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ChangeArrowheads="1"/>
          </p:cNvSpPr>
          <p:nvPr/>
        </p:nvSpPr>
        <p:spPr bwMode="auto">
          <a:xfrm>
            <a:off x="246063" y="228600"/>
            <a:ext cx="4567638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wrap="none" lIns="90000" tIns="46800" rIns="90000" bIns="46800">
            <a:spAutoFit/>
          </a:bodyPr>
          <a:lstStyle/>
          <a:p>
            <a:pPr eaLnBrk="1" hangingPunct="1"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>
                <a:solidFill>
                  <a:srgbClr val="3333CC"/>
                </a:solidFill>
                <a:latin typeface="Arial" charset="0"/>
                <a:ea typeface="DejaVu Sans" charset="0"/>
                <a:cs typeface="DejaVu Sans" charset="0"/>
              </a:rPr>
              <a:t>B.TECH PROJECT PRESENTATION 2016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533400" y="6488113"/>
            <a:ext cx="7696200" cy="371513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lIns="90000" tIns="46800" rIns="90000" bIns="468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Debashis Pradhan(201210268) </a:t>
            </a:r>
            <a:r>
              <a:rPr lang="en-US" sz="1800" dirty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&amp; 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Ankur </a:t>
            </a:r>
            <a:r>
              <a:rPr lang="en-US" sz="1800" dirty="0" err="1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Upadhyay</a:t>
            </a:r>
            <a:r>
              <a:rPr lang="en-US" sz="1800" dirty="0" smtClean="0">
                <a:solidFill>
                  <a:srgbClr val="FF0000"/>
                </a:solidFill>
                <a:latin typeface="Arial" charset="0"/>
                <a:ea typeface="DejaVu Sans" charset="0"/>
                <a:cs typeface="DejaVu Sans" charset="0"/>
              </a:rPr>
              <a:t>(201216265)</a:t>
            </a:r>
            <a:endParaRPr lang="en-US" sz="1800" dirty="0">
              <a:solidFill>
                <a:srgbClr val="FF0000"/>
              </a:solidFill>
              <a:latin typeface="Arial" charset="0"/>
              <a:ea typeface="DejaVu Sans" charset="0"/>
              <a:cs typeface="DejaVu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107" y="1676400"/>
            <a:ext cx="7977188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3691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Times New Roman"/>
        <a:ea typeface="DejaVu Sans"/>
        <a:cs typeface="DejaVu Sans"/>
      </a:majorFont>
      <a:minorFont>
        <a:latin typeface="Times New Roman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itchFamily="16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itchFamily="16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5970</TotalTime>
  <Words>604</Words>
  <Application>Microsoft Office PowerPoint</Application>
  <PresentationFormat>On-screen Show (4:3)</PresentationFormat>
  <Paragraphs>158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Black</vt:lpstr>
      <vt:lpstr>Calibri</vt:lpstr>
      <vt:lpstr>DejaVu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TECHNICAL SEMINAR  ON  CARBON NANOTUBE</dc:title>
  <dc:creator>Surjyo</dc:creator>
  <cp:lastModifiedBy>Debashis Pradhan</cp:lastModifiedBy>
  <cp:revision>699</cp:revision>
  <cp:lastPrinted>1601-01-01T00:00:00Z</cp:lastPrinted>
  <dcterms:created xsi:type="dcterms:W3CDTF">2005-01-24T10:28:59Z</dcterms:created>
  <dcterms:modified xsi:type="dcterms:W3CDTF">2016-05-04T04:04:20Z</dcterms:modified>
</cp:coreProperties>
</file>

<file path=docProps/thumbnail.jpeg>
</file>